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67" r:id="rId4"/>
    <p:sldId id="268" r:id="rId5"/>
    <p:sldId id="258" r:id="rId6"/>
    <p:sldId id="259" r:id="rId7"/>
    <p:sldId id="263" r:id="rId8"/>
    <p:sldId id="265" r:id="rId9"/>
    <p:sldId id="266" r:id="rId10"/>
    <p:sldId id="260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441" autoAdjust="0"/>
    <p:restoredTop sz="9466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r-Latn-C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81ED41-76CA-400A-8FCB-3919730DB36E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google.co.uk/imgres?imgurl=http://www.pravoslavlje.nl/foto_manastir_manasija/m_manasija_2_.JPG&amp;imgrefurl=http://www.pravoslavlje.nl/foto_manastiri_crkve/manastir_manasija.htm&amp;usg=__prL8O4RzasGWtdCGWduyXXyZqFI=&amp;h=525&amp;w=700&amp;sz=264&amp;hl=sr&amp;start=10&amp;sig2=RhNJ4FEu-hSejv51pkGgjg&amp;zoom=1&amp;tbnid=7YuebuQg9WFjpM:&amp;tbnh=105&amp;tbnw=140&amp;ei=EUaHTcOjPMm0tAan2aCaAw&amp;prev=/images?q=manastir+manasija&amp;um=1&amp;hl=sr&amp;rlz=1T4GGHP_srRS422RS423&amp;tbs=isch:1&amp;um=1&amp;itbs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2279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r-Cyrl-CS" sz="32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СРБИЈА ДЕСПОТА СТЕФАНА ЛАЗАРЕВИЋА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r-Cyrl-CS" sz="32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(1389-1427)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sr-Latn-C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r-Cyrl-CS" sz="28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НАДИМАК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Високи Стефан           Јелена Гатилузи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x-non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власт  дошао са 15 година као кнез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турски вазал, са 12 година одвео сестру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Оливеру у Бајазитов харем као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C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залог</a:t>
            </a:r>
            <a:endParaRPr kumimoji="0" lang="sr-Cyrl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ерности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sr-Cyrl-CS" sz="2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r-Cyrl-CS" sz="28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ВЛАДАРСКИ ЦИЉ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Обнова Српског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царства Немањића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Heart 2"/>
          <p:cNvSpPr/>
          <p:nvPr/>
        </p:nvSpPr>
        <p:spPr>
          <a:xfrm>
            <a:off x="4860032" y="1772816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564904"/>
            <a:ext cx="2195736" cy="4032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071546"/>
            <a:ext cx="585791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489654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530120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dirty="0" smtClean="0">
                <a:solidFill>
                  <a:srgbClr val="7030A0"/>
                </a:solidFill>
              </a:rPr>
              <a:t>Стефан Лазаревић и Јелена Гатилузи из Фиренце</a:t>
            </a:r>
            <a:endParaRPr lang="sr-Latn-CS" sz="2000" dirty="0" smtClean="0">
              <a:solidFill>
                <a:srgbClr val="7030A0"/>
              </a:solidFill>
            </a:endParaRPr>
          </a:p>
          <a:p>
            <a:pPr algn="ctr"/>
            <a:r>
              <a:rPr lang="sr-Cyrl-RS" sz="2000" dirty="0" smtClean="0">
                <a:solidFill>
                  <a:srgbClr val="7030A0"/>
                </a:solidFill>
              </a:rPr>
              <a:t>нису имали деце </a:t>
            </a:r>
            <a:endParaRPr lang="sr-Cyrl-CS" sz="2000" dirty="0" smtClean="0">
              <a:solidFill>
                <a:srgbClr val="7030A0"/>
              </a:solidFill>
            </a:endParaRPr>
          </a:p>
          <a:p>
            <a:pPr algn="ctr"/>
            <a:r>
              <a:rPr lang="sr-Cyrl-CS" sz="2000" dirty="0" smtClean="0">
                <a:solidFill>
                  <a:srgbClr val="7030A0"/>
                </a:solidFill>
              </a:rPr>
              <a:t>             детаљ  фреск</a:t>
            </a:r>
            <a:r>
              <a:rPr lang="sr-Latn-CS" sz="2000" dirty="0" smtClean="0">
                <a:solidFill>
                  <a:srgbClr val="7030A0"/>
                </a:solidFill>
              </a:rPr>
              <a:t>a</a:t>
            </a:r>
            <a:r>
              <a:rPr lang="sr-Cyrl-CS" sz="2000" dirty="0" smtClean="0">
                <a:solidFill>
                  <a:srgbClr val="7030A0"/>
                </a:solidFill>
              </a:rPr>
              <a:t> у  Манасији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326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Син кнеза  Лазара и кнегиње Милице</a:t>
            </a:r>
            <a:endParaRPr lang="sr-Latn-C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pa1/v/t1.0-9/11737846_643224259141467_6207972211135555806_n.jpg?oh=0d03c03d4148a659883f5613e497c29b&amp;oe=5618F9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0"/>
            <a:ext cx="50768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breez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tka kod Angore, mugalska ilustracija nepoznatog datuma. Mugali su bili potomci Tamerlana koji su vladali Indijom. Foto: Wikimedia Commons/warfare2.likamva.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63813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БИТКА  </a:t>
            </a:r>
            <a:r>
              <a:rPr lang="sr-Cyrl-CS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КОД </a:t>
            </a:r>
            <a:r>
              <a:rPr lang="sr-Cyrl-CS" b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АНГОРЕ </a:t>
            </a:r>
            <a:r>
              <a:rPr lang="sr-Cyrl-CS" b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1402.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1130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БИЦИ </a:t>
            </a:r>
            <a:r>
              <a:rPr kumimoji="0" lang="sr-Cyrl-CS" sz="2000" b="1" i="0" u="none" strike="noStrike" normalizeH="0" baseline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КОД АНГОРЕ 1402</a:t>
            </a:r>
            <a:r>
              <a:rPr kumimoji="0" lang="sr-Cyrl-CS" sz="20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Монголи кана Тамерлана победили и заробили Бајазита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,а Стефану за храброст вратио Оливеру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1402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Стефан добија титулу </a:t>
            </a:r>
            <a:r>
              <a:rPr kumimoji="0" lang="sr-Cyrl-CS" sz="2000" b="0" i="0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ДЕСПОТА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 византијског цара Јована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VII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Деспот-византијска титула, највећа после царске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 се Бајазитови синови ( Сулејман, Муса и Мехмед ) боре за власт Стефан обнавља рударску производњу и реформише војску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ПОЛИТИКА ДВОСТРУКОГ ВАЗАЛСТАВА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истовремено вазал султану и мађарском краљу Жигмунду од кога добија Београд на управу , Мачву и поседе у Угарској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sr-Cyrl-C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обезбеђује Србији мир</a:t>
            </a:r>
            <a:r>
              <a:rPr lang="sr-Latn-C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Премешта престоницу у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0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Београд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sr-Cyrl-C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покушају да уз помоћ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урака дођу на власт у Србији изгинули су Стефанов брат Вук и сестрићи Лазар и Гргур Бранковић 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33056"/>
            <a:ext cx="367240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2908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r-Cyrl-CS" sz="24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Стефан је проширио Српску деспотовину на области</a:t>
            </a:r>
            <a:r>
              <a:rPr kumimoji="0" lang="sr-Cyrl-CS" sz="24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sr-Latn-CS" sz="24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sr-Cyrl-CS" sz="2000" b="1" i="0" u="none" strike="noStrike" cap="none" normalizeH="0" baseline="0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КОСОВО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му уступа 1412. сестрић Ђурђе Бранковић ,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sr-Cyrl-CS" sz="2000" b="1" i="0" u="none" strike="noStrike" cap="none" normalizeH="0" baseline="0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ЗЕТУ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завештава сестрић Балша III 1421.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ГРАНИЦЕ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Србија деспота</a:t>
            </a:r>
            <a:r>
              <a:rPr lang="sr-Cyrl-C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Стефан</a:t>
            </a:r>
            <a:r>
              <a:rPr lang="sr-Latn-C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 простирала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Саве и Дунава до Јадранског мора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Стефан Лазаревић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је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највећи српски витез</a:t>
            </a:r>
            <a:r>
              <a:rPr lang="sr-Cyrl-CS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sr-Cyrl-R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рви витез витешког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Змајевог реда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краља  Жигмунда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Поред тога што је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написао поему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Слово љубве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Рударски законик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sr-Cyrl-CS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отворио је Ресавску школу ( за преписивање књига)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својој задужбини и лаври </a:t>
            </a:r>
            <a:r>
              <a:rPr lang="sr-Cyrl-C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манастиру</a:t>
            </a:r>
            <a:r>
              <a:rPr lang="sr-Cyrl-CS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C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Манасија</a:t>
            </a:r>
            <a:r>
              <a:rPr lang="sr-Cyrl-CS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: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sr-Cyrl-CS" sz="20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sr-Cyrl-CS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sr-Cyrl-C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sr-Cyrl-CS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Осетивши да му се ближи крај јер су му се отвориле ране 1426. за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наследника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одређује  50-огодишњег сестрића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Ђурђа Бранковића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Деспот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Стефан умире 1427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 лову у селу Стојнику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Космају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32656"/>
            <a:ext cx="19077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8" descr="http://t2.gstatic.com/images?q=tbn:ANd9GcRk7OpdgDmsth5hlqmTTGRHAs-spIg_Y3AoBnZ6pEFyuJl4_vbMluULa0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861048"/>
            <a:ext cx="273630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 descr="grb kneza laza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868144" y="3717032"/>
            <a:ext cx="2304256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19872" y="51571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Ресавска школа</a:t>
            </a:r>
            <a:endParaRPr lang="sr-Latn-C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tropolija.com/wp-content/uploads/2013/09/%D0%A1%D0%BB%D0%BE%D0%B2%D0%BE-%D1%99%D1%83%D0%B1%D0%B2%D0%B5-649x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4724400" cy="3276600"/>
          </a:xfrm>
          <a:prstGeom prst="rect">
            <a:avLst/>
          </a:prstGeom>
          <a:noFill/>
        </p:spPr>
      </p:pic>
      <p:pic>
        <p:nvPicPr>
          <p:cNvPr id="1028" name="Picture 4" descr="http://www.svetosavlje.org/biblioteka/Knjige/Crkva%20sv%20Stefana/Fotografije/07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971800" cy="533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71600" y="3068960"/>
            <a:ext cx="4743400" cy="424731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Лето и пролеће Господ сазда,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као што песник (Давид) рече,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а у њима и красоте многе,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птицама брзо, и весеља пуно прелетање,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горама лишће...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Ипак сва ова и друга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чудна дела Божија,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која и оштровидан ум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размотрити није у стању,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љубав преисходи.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није чудо, јер Бог се назива љубав,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као што рече Јован Громов (</a:t>
            </a:r>
            <a:r>
              <a:rPr lang="ru-RU" b="1" dirty="0" smtClean="0">
                <a:solidFill>
                  <a:schemeClr val="bg1"/>
                </a:solidFill>
              </a:rPr>
              <a:t>јеванђелист).</a:t>
            </a:r>
            <a:endParaRPr lang="sr-Latn-RS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04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sr-Cyrl-RS" sz="2000" b="1" dirty="0" smtClean="0">
                <a:solidFill>
                  <a:schemeClr val="accent2">
                    <a:lumMod val="75000"/>
                  </a:schemeClr>
                </a:solidFill>
              </a:rPr>
              <a:t>еспот и песник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599" y="0"/>
            <a:ext cx="1142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599" y="0"/>
            <a:ext cx="11429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"/>
            <a:ext cx="4876800" cy="16204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3284984"/>
            <a:ext cx="80200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У време деспота Стефана Лазаревића, у првој половини XV века, у Србији се догодио прави процват културе и уметности, нарочито на пољу књижевности. </a:t>
            </a:r>
            <a:endParaRPr lang="sr-Latn-RS" sz="2400" b="1" dirty="0" smtClean="0"/>
          </a:p>
          <a:p>
            <a:r>
              <a:rPr lang="ru-RU" sz="2400" b="1" dirty="0" smtClean="0"/>
              <a:t>У манастирима су преписивани стари рукописи (тада није било штампарија), а главна преписивачка школа је радила у манастиру Манасија (Ресава) код Деспотовца, па се она у науци данас назива </a:t>
            </a:r>
            <a:r>
              <a:rPr lang="ru-RU" sz="2400" b="1" i="1" dirty="0" smtClean="0"/>
              <a:t>ресавска школа</a:t>
            </a:r>
            <a:r>
              <a:rPr lang="ru-RU" sz="2400" b="1" dirty="0" smtClean="0"/>
              <a:t>. </a:t>
            </a:r>
            <a:r>
              <a:rPr lang="sr-Cyrl-RS" sz="2400" b="1" dirty="0" smtClean="0"/>
              <a:t>Руководио деспотов биограф  учени Константин Филозоф.</a:t>
            </a:r>
            <a:endParaRPr lang="en-US" sz="2400" b="1" dirty="0"/>
          </a:p>
        </p:txBody>
      </p:sp>
      <p:sp>
        <p:nvSpPr>
          <p:cNvPr id="1026" name="AutoShape 2" descr="http://static.panoramio.com/photos/large/288004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://www.nacionalnarevija.com/images/images/Broj%2010/Srbija%20iz%20vazduha%20-%20Resava,%20zemlja%20darova/ravanica%20a%2004%2008%20200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4" name="Picture 2" descr="http://www.nacionalnarevija.com/images/images/Broj%2010/Srbija%20iz%20vazduha%20-%20Resava,%20zemlja%20darova/manasija%20a%2001%2008%20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"/>
            <a:ext cx="3509392" cy="262433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779912" y="1988840"/>
            <a:ext cx="53640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Ресавска школа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38400" y="2132856"/>
            <a:ext cx="45368" cy="1296144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4/4e/Serbian_Despotate_%281422%29-sr.svg/800px-Serbian_Despotate_%281422%29-sr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099"/>
            <a:ext cx="8064896" cy="68199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297</TotalTime>
  <Words>385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osdudovica3</dc:creator>
  <cp:lastModifiedBy>User</cp:lastModifiedBy>
  <cp:revision>48</cp:revision>
  <dcterms:created xsi:type="dcterms:W3CDTF">2011-04-14T19:49:17Z</dcterms:created>
  <dcterms:modified xsi:type="dcterms:W3CDTF">2015-12-27T23:13:29Z</dcterms:modified>
</cp:coreProperties>
</file>